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34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47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8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81D55E-1760-4BD6-B7E2-F0DEFCFBA21D}" type="datetimeFigureOut">
              <a:rPr lang="ar-YE" smtClean="0"/>
              <a:t>11/05/1447</a:t>
            </a:fld>
            <a:endParaRPr lang="ar-Y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Y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Y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06822F-5FE5-46AD-91E6-5AF81F9A403A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07942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7DC997-7490-4AB8-BF64-465F55A8E969}" type="slidenum">
              <a:rPr lang="ar-YE"/>
              <a:pPr>
                <a:spcBef>
                  <a:spcPct val="0"/>
                </a:spcBef>
              </a:pPr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Y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1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5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262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727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0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8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4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8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61828C-09E3-4EB0-AE2D-4EBD3C8266A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6E2232-3C40-42AC-B1E4-59DB0188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6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12192000" cy="2800350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en-US" b="1" dirty="0"/>
              <a:t>Special Topics in </a:t>
            </a:r>
            <a:br>
              <a:rPr lang="en-US" b="1" dirty="0"/>
            </a:br>
            <a:r>
              <a:rPr lang="en-US" b="1" dirty="0" smtClean="0"/>
              <a:t>AI</a:t>
            </a:r>
            <a:r>
              <a:rPr lang="ar-YE" b="1" dirty="0" smtClean="0"/>
              <a:t/>
            </a:r>
            <a:br>
              <a:rPr lang="ar-YE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PART 6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Decision </a:t>
            </a:r>
            <a:r>
              <a:rPr lang="en-GB" b="1" dirty="0" smtClean="0"/>
              <a:t>Analysis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95600" y="4957764"/>
            <a:ext cx="6400800" cy="106203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CCFF33"/>
              </a:buClr>
              <a:buSzPct val="70000"/>
              <a:defRPr/>
            </a:pPr>
            <a:r>
              <a:rPr lang="en-US" kern="0" dirty="0"/>
              <a:t>Prof. Ahmed Sultan Al-</a:t>
            </a:r>
            <a:r>
              <a:rPr lang="en-US" kern="0" dirty="0" err="1"/>
              <a:t>Hegami</a:t>
            </a:r>
            <a:endParaRPr lang="en-US" kern="0" dirty="0"/>
          </a:p>
          <a:p>
            <a:pPr marL="342900" indent="-342900" algn="ctr">
              <a:spcBef>
                <a:spcPct val="20000"/>
              </a:spcBef>
              <a:buClr>
                <a:srgbClr val="CCFF33"/>
              </a:buClr>
              <a:buSzPct val="70000"/>
              <a:defRPr/>
            </a:pPr>
            <a:r>
              <a:rPr lang="en-US" kern="0" dirty="0"/>
              <a:t>  Professor of AI &amp; Intelligent Systems</a:t>
            </a:r>
          </a:p>
          <a:p>
            <a:pPr marL="342900" indent="-342900" algn="ctr">
              <a:spcBef>
                <a:spcPct val="20000"/>
              </a:spcBef>
              <a:buClr>
                <a:srgbClr val="CCFF33"/>
              </a:buClr>
              <a:buSzPct val="70000"/>
              <a:defRPr/>
            </a:pPr>
            <a:r>
              <a:rPr lang="en-US" kern="0" dirty="0"/>
              <a:t>Sana’a University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62200" y="1909764"/>
            <a:ext cx="6553200" cy="54768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2743201"/>
            <a:ext cx="9144000" cy="10953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en-US" sz="32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16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CE07BB5-A6EA-65C1-0AE0-F76E07B9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1B9B91-AD80-CA4B-844F-4D355E4E0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625E0BF-EAB5-0949-C30F-7FAC607A7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8C8E92-1458-34E3-5679-ED32FECAD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665856-5A74-0277-DF48-DCD585E3D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5330AC-9F82-EFED-15F5-3CEC326BB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9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76C7D9F-7965-A9B1-BC61-E4E51A6C1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779924-BDD0-ED25-65E0-A3DC51B38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36EC5E1-6844-1746-4DFD-E60F5090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F01B8D-4AFD-142E-93FF-828EC1245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6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7BF5B5-5136-5419-7091-757B62977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1D9393-59CC-1F93-BC88-51026447A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8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1FDFEE3-DE4B-56FF-1114-7AD435B52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813503-CF5D-9EB2-0514-931CEDCE8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1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D596ED-CC90-FE7A-48E4-ED1D97F20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BD821A-666D-30F9-DDE1-B188B607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0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C527E08-BB6C-CBF4-7410-5A5D3277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8F06B3-54F4-74F6-2142-C124712A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95CA95F-80DE-2A74-01D9-DAE8581DC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1BCB58-39C9-0B53-D404-311D71A6B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7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F52EA07-2DC0-7765-6740-3DD5049BA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3BAADB-F13B-BCCF-F45C-1BBC75462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E6C1F96-1426-7ABB-9B15-FA55164C4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53FAFE-362A-FB6A-479A-B87709CAA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6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CF7B31-7F61-7456-8C3E-A78B6BF7F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8DC276-BF6A-8558-9864-17171DCE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7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15DEF98-B78A-DE72-54E9-69FD7F44D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D3F9B8-5010-8010-086C-973D25557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8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474C4C1-6085-4E28-0D86-40033CC61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4F56A3-804D-6704-A9F3-1823AF143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9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E426510-7233-DEEA-88BE-96B6316B2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138EF-DD7A-CF19-0FE8-E0C2586C8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6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6153BC-4A25-DF0D-9728-D3B0E7B9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98E577-5B63-AA3F-22D2-52385155F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7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AC545A-AB98-B4D8-0246-3FEFD1A8D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6C18ED-E874-BF49-8FEE-39B81F4EB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9E7BEF-F0BF-E2F6-6092-449286D5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DC8B3C-50CC-01BF-5D2F-17B124A7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78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FA30E0B-5896-D867-574D-9F91CC7C2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C99F7E-1794-0F64-2825-F308E52D5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1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6CB0CCB-5257-17E5-89BF-95AF3488F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8AED21-916F-C036-917B-1D0AA6B78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9E305B1-699C-66CB-8567-CA44CF82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A29B3E-AF95-BA37-FB32-936C6C190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96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CF0DA30-4453-A0A7-6B03-E42AA0B85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C672FE-E4EA-4613-A905-09138F825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77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D6F1495-4FD5-0A3B-BEE5-1C5FD7036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244FE0-F2B9-EAAD-F941-AE41993D1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2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340A5DF-EBB8-A78F-3AE8-328B0A25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F56B8C-49A6-DD9A-14B1-97B93B9D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09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57589A3-B897-2540-92E2-1973D1FC6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5D4303-6CC1-95B1-1291-09871940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8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F79CE7A-DE4C-E8B0-DF82-5AC853F3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864252-0861-C861-0C41-B5AD3DC34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4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6B835DF-29E9-B94B-AA62-D049519E6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E286ABD-5D0B-4110-BDF9-9AD14271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12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D022E2D-18A8-AD25-50DA-51AB8440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79BCCB-B30E-0818-2875-A9389A769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1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8817830-07F2-A6BE-CC6F-4D3CCB122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B7255B-62EF-10E4-B8BF-57069C5DA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4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ACCA4E3-A2D9-856A-1BF4-60051A99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1883CF-F02E-18E4-A4CD-0934EEEF7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13B407-5588-399B-1A80-CBB62372A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1DC04E-C990-69F5-1F28-52588A09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3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1C9FD7B-F33C-887D-3B89-BB765A99B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BBC972-462F-291D-B38A-6EF8B45A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0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5EC8584-5596-4C33-D1E1-DEF38D633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9801B8C-0D85-9ADC-19A3-A9DD4F37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8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AA86F92-5AD7-29E6-DE88-09260D83D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BC7F09-E34B-AF28-3B73-C035D7E7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38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424C88D-5124-1BA3-1764-8A2A50DA6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F0F0E5-2FA5-1055-53A3-7FA46D8AE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24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6629838-2E44-AE5E-F4B3-369F185A9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D3F75A-70BD-4DC5-AE1E-7DF3D966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8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C385CC-BBDD-8AA1-9BF4-09A7463F6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6834E3-7C8E-6549-B384-60F2616F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4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31592C-F333-B806-7493-632C14519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83F377-E1F7-F0F6-980F-18454F21C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8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A76DD0-FDCC-907B-FBC2-30C583F33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D9ED69-D946-FDE9-B771-63C30E9B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2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C87324-5920-A55D-4366-A74FC5106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A96D2E-4FF7-76F0-DAE6-2BAD53A2F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4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97C8941-75CF-3A21-488E-E329482DC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D71A24-0BD5-8133-879B-6A76B822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87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A4FEF6-B295-1629-7826-26E737A0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D3FB2C-CF8E-2DAF-52C8-6AF3FFD5E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644CE6D-0D8E-CA51-04D3-E66CA238D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7CE715-2BF0-978E-A554-4E6DBE71B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92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725E058-4F04-6045-6BC5-909A455A1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14ABA7-C324-9A3D-BC87-5E7653C36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04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8623F3-8649-310B-1DE1-D21A7573A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17FBD7-1FD9-1C0E-5612-31A2E4895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5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60711FF-BA4B-0F0B-26DF-12559AE5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32E04E-F7C8-B507-B12E-F99C05883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1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1F5A5B6-83B6-82C1-4160-8B12E46C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C6CF24-3489-E69A-860B-5E839C0E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9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1D310A2-28CC-6A9D-37E4-47BAA825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B7BF87-9507-88A5-3C14-AA1D06B51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91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6A3F889-2F8B-6D4E-832B-D93072E2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94609E-F465-A635-7866-F75D499DA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273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E92F0E4-44DD-F6C9-0B43-3333D661B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01E2CA-2D45-96C1-0A7D-257004C7E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6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12BD3-EE65-2536-5C70-3D18E0B12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EF155E-4E7D-E6BF-F71F-D37AC93D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22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DE1369-069B-E28F-22E9-BBA6A56A8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B112F3-57E1-2530-8046-6E744CBA9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0F335E-19CF-70CC-4098-F406F8211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1916E7-AC1F-20AD-B97C-BDF53FFCA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268AFB3-DF39-7105-EA27-973A2C3B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9CEA0A-37C6-3E8A-813A-1700679A4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40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DDB831-F3A2-3E36-A0AF-D081EA418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4BA32F-DD11-A971-ABC9-F4A7A799C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729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1203A94-5AE1-A77B-BCDD-C2896169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E179B1-63D0-8747-3446-81184700C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63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12B659E-353C-582B-5D68-AF9A0A7C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E8BDC4-36E6-C821-44C9-D75C7589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3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EDF616A-F1A6-DF56-CA34-7C242E9F6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BB3F37-FC88-3DE3-EB70-53BE27C0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938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42DE92-E47B-B447-2677-343B7C812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646064-6D5F-4B30-589C-7BB9E0D6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13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DAE2E4A-2872-BCF3-ED80-F9A19B2AC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950B40-2E6A-C474-AF06-A4B6761B4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462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1A73AA0-1662-07FB-626E-04D15CBF8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79A295-6DB5-A0C9-C046-0357380D4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984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8DCBCC-D875-8113-9A4C-E3269528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711454-26CB-3B03-E710-409783CF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53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D9CF65-8FBD-1EE9-CB6D-8517C8D87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6A8987-FCCD-35D6-D3F3-D84356A06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56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115DFEA-48B5-739A-FEC3-6B584FE6C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1B9019-0272-2F43-E318-BC604317B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2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6AC148-E0E4-CCE8-73FE-5D9FE778E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8D7517-820F-EB51-55CD-0437C4F11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193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D0D5913-DA63-C83A-D552-4FFBDCFF4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6764B4-37A4-D509-578F-28A4AB0FC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10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218CC9-0D86-650C-0808-91DF96895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AF7D64-D6BA-A32C-F716-EB6D7C38C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216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5022B3F-43C4-B862-E832-01AE06A82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046231-6FD0-9A33-EB27-3B50DBBC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35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301A572-3367-2AC4-0678-530159717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C933A1-6EC1-89BC-E77F-78C11CAC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55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36162CE-DDFE-F6D6-20B2-5EFE87767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6D296C-08D3-1EC7-D98D-BCB16C78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509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018FA3-DE57-CCBA-1692-765A7FA7A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DE2F23-56E7-3A87-1606-E75495051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9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FE82056-DA6D-F4AF-CCED-E35F0440B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821F1C-EE45-7B5B-06D3-3F7D56458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69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812992F-8526-591A-E694-E8F2E8F46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7E3405-CF10-1FC2-5A81-53389F80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21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3A192D-3E1A-0C2B-C5E4-1EC238D49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18C3EC-DCFF-D957-3ED8-E2EE136A2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033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59B19BC-261C-1E34-F4E3-B511CC965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AEC8D5-D8A9-F964-F6AD-F37218DFC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082EB18-C8D9-4430-8C69-4C646968E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BB4C9D-3EC9-7C29-48F8-9FA5C4A47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391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66F233-B80D-7541-31F6-02B6F5465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54A2A4-DE34-2A4B-3EFC-494CC0CB4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529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733D3CB-95D6-79E5-75E5-BC56BF98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54A2C0-2EA9-4E9A-83E8-173136843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499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0347B45-89E6-2658-DAC9-8EF1961ED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69A455-9B5D-1E64-03F8-6A538A43F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599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57A6665-27F5-8950-79A5-929C8BEB5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033415-84EA-2709-4D0D-1EBA24EE2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0" y="0"/>
            <a:ext cx="11834037" cy="69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01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0F9181F-B926-BFF8-0F1F-15114160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99A554-7B3F-B237-297C-7C2D1469D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79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9A4D5C3-2C12-1894-AC11-02B118F8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2B4158-8324-6813-890B-01DBE254D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21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AC226B-0151-46F4-14D0-903D3A284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7DCB46-0D12-6C0C-282A-17A1BE64D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18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0" name="Object 2"/>
          <p:cNvGraphicFramePr>
            <a:graphicFrameLocks/>
          </p:cNvGraphicFramePr>
          <p:nvPr/>
        </p:nvGraphicFramePr>
        <p:xfrm>
          <a:off x="2971800" y="304800"/>
          <a:ext cx="56388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7833665" imgH="7839151" progId="MS_ClipArt_Gallery.2">
                  <p:embed/>
                </p:oleObj>
              </mc:Choice>
              <mc:Fallback>
                <p:oleObj name="Clip" r:id="rId3" imgW="7833665" imgH="7839151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"/>
                        <a:ext cx="56388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1905000" y="49530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defRPr/>
            </a:pPr>
            <a:r>
              <a:rPr lang="en-US" sz="80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Thank you !!!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F9A63A5-9786-E10E-5320-BDA4E56BE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9C721E-015C-E028-056A-C6D23AB6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8831"/>
      </p:ext>
    </p:extLst>
  </p:cSld>
  <p:clrMapOvr>
    <a:masterClrMapping/>
  </p:clrMapOvr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21</Words>
  <Application>Microsoft Office PowerPoint</Application>
  <PresentationFormat>ملء الشاشة</PresentationFormat>
  <Paragraphs>7</Paragraphs>
  <Slides>87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87</vt:i4>
      </vt:variant>
    </vt:vector>
  </HeadingPairs>
  <TitlesOfParts>
    <vt:vector size="96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شريحة</vt:lpstr>
      <vt:lpstr>Clip</vt:lpstr>
      <vt:lpstr>Special Topics in  AI  PART 6  Decision Analysis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   Decision Analysis </dc:title>
  <dc:creator>عبدالرحمن نبيل محمد قائد محمد</dc:creator>
  <cp:lastModifiedBy>Admin~</cp:lastModifiedBy>
  <cp:revision>14</cp:revision>
  <dcterms:created xsi:type="dcterms:W3CDTF">2025-07-18T16:27:06Z</dcterms:created>
  <dcterms:modified xsi:type="dcterms:W3CDTF">2025-11-01T18:23:54Z</dcterms:modified>
</cp:coreProperties>
</file>